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71" r:id="rId3"/>
    <p:sldId id="257" r:id="rId4"/>
    <p:sldId id="265" r:id="rId5"/>
    <p:sldId id="272" r:id="rId6"/>
    <p:sldId id="273" r:id="rId7"/>
    <p:sldId id="274" r:id="rId8"/>
    <p:sldId id="275" r:id="rId9"/>
    <p:sldId id="268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宙海" initials="刘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6257"/>
    <a:srgbClr val="C19F73"/>
    <a:srgbClr val="C8BB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4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br>
              <a:rPr lang="zh-CN" altLang="en-US">
                <a:highlight>
                  <a:srgbClr val="FFFF00"/>
                </a:highlight>
                <a:sym typeface="+mn-ea"/>
              </a:rPr>
            </a:b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bg_liyue.1a93c0f8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1205" cy="6858000"/>
          </a:xfrm>
          <a:prstGeom prst="rect">
            <a:avLst/>
          </a:prstGeom>
        </p:spPr>
      </p:pic>
      <p:pic>
        <p:nvPicPr>
          <p:cNvPr id="5" name="图片 4" descr="liyue_p8_pingfeng.44539a49..png"/>
          <p:cNvPicPr>
            <a:picLocks noChangeAspect="1"/>
          </p:cNvPicPr>
          <p:nvPr/>
        </p:nvPicPr>
        <p:blipFill>
          <a:blip r:embed="rId4"/>
          <a:srcRect l="55929"/>
          <a:stretch>
            <a:fillRect/>
          </a:stretch>
        </p:blipFill>
        <p:spPr>
          <a:xfrm>
            <a:off x="-3362325" y="0"/>
            <a:ext cx="9394825" cy="6858000"/>
          </a:xfrm>
          <a:prstGeom prst="rect">
            <a:avLst/>
          </a:prstGeom>
        </p:spPr>
      </p:pic>
      <p:pic>
        <p:nvPicPr>
          <p:cNvPr id="6" name="图片 5" descr="liyue_p8_pingfeng.44539a49..png"/>
          <p:cNvPicPr>
            <a:picLocks noChangeAspect="1"/>
          </p:cNvPicPr>
          <p:nvPr/>
        </p:nvPicPr>
        <p:blipFill>
          <a:blip r:embed="rId4"/>
          <a:srcRect l="55929"/>
          <a:stretch>
            <a:fillRect/>
          </a:stretch>
        </p:blipFill>
        <p:spPr>
          <a:xfrm flipH="1">
            <a:off x="6032500" y="0"/>
            <a:ext cx="939482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bg_liyue.1a93c0f8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" y="0"/>
            <a:ext cx="12181205" cy="6858000"/>
          </a:xfrm>
          <a:prstGeom prst="rect">
            <a:avLst/>
          </a:prstGeom>
        </p:spPr>
      </p:pic>
      <p:pic>
        <p:nvPicPr>
          <p:cNvPr id="5" name="图片 4" descr="liyue_p8_pingfeng.44539a49..png"/>
          <p:cNvPicPr>
            <a:picLocks noChangeAspect="1"/>
          </p:cNvPicPr>
          <p:nvPr/>
        </p:nvPicPr>
        <p:blipFill>
          <a:blip r:embed="rId4"/>
          <a:srcRect l="55929"/>
          <a:stretch>
            <a:fillRect/>
          </a:stretch>
        </p:blipFill>
        <p:spPr>
          <a:xfrm>
            <a:off x="-9394825" y="0"/>
            <a:ext cx="9394825" cy="6858000"/>
          </a:xfrm>
          <a:prstGeom prst="rect">
            <a:avLst/>
          </a:prstGeom>
        </p:spPr>
      </p:pic>
      <p:pic>
        <p:nvPicPr>
          <p:cNvPr id="6" name="图片 5" descr="liyue_p8_pingfeng.44539a49..png"/>
          <p:cNvPicPr>
            <a:picLocks noChangeAspect="1"/>
          </p:cNvPicPr>
          <p:nvPr/>
        </p:nvPicPr>
        <p:blipFill>
          <a:blip r:embed="rId4"/>
          <a:srcRect l="55929"/>
          <a:stretch>
            <a:fillRect/>
          </a:stretch>
        </p:blipFill>
        <p:spPr>
          <a:xfrm flipH="1">
            <a:off x="12269470" y="-60960"/>
            <a:ext cx="9394825" cy="6858000"/>
          </a:xfrm>
          <a:prstGeom prst="rect">
            <a:avLst/>
          </a:prstGeom>
        </p:spPr>
      </p:pic>
      <p:pic>
        <p:nvPicPr>
          <p:cNvPr id="2" name="图片 1" descr="04.a5769b87..png"/>
          <p:cNvPicPr>
            <a:picLocks noChangeAspect="1"/>
          </p:cNvPicPr>
          <p:nvPr/>
        </p:nvPicPr>
        <p:blipFill>
          <a:blip r:embed="rId5">
            <a:alphaModFix amt="29000"/>
          </a:blip>
          <a:stretch>
            <a:fillRect/>
          </a:stretch>
        </p:blipFill>
        <p:spPr>
          <a:xfrm>
            <a:off x="847090" y="1753235"/>
            <a:ext cx="9055735" cy="19932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12545" y="2120265"/>
            <a:ext cx="7303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1307465" y="1998345"/>
            <a:ext cx="79832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blipFill>
                  <a:blip r:embed="rId6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     期末展示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15290" y="5497830"/>
            <a:ext cx="52343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blipFill>
                  <a:blip r:embed="rId7"/>
                  <a:tile tx="0" ty="0" sx="100000" sy="100000" flip="none" algn="tl"/>
                </a:blip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47</a:t>
            </a:r>
            <a:r>
              <a:rPr lang="zh-CN" altLang="en-US" sz="2400" dirty="0">
                <a:blipFill>
                  <a:blip r:embed="rId7"/>
                  <a:tile tx="0" ty="0" sx="100000" sy="100000" flip="none" algn="tl"/>
                </a:blipFill>
                <a:latin typeface="经典长宋简" panose="02010609000101010101" charset="-122"/>
                <a:ea typeface="经典长宋简" panose="02010609000101010101" charset="-122"/>
                <a:cs typeface="经典长宋简" panose="02010609000101010101" charset="-122"/>
              </a:rPr>
              <a:t>组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847" y="1226907"/>
            <a:ext cx="10314305" cy="3449320"/>
          </a:xfrm>
          <a:prstGeom prst="rect">
            <a:avLst/>
          </a:prstGeom>
          <a:ln w="28575" cmpd="sng">
            <a:noFill/>
            <a:prstDash val="solid"/>
          </a:ln>
        </p:spPr>
      </p:pic>
      <p:pic>
        <p:nvPicPr>
          <p:cNvPr id="4" name="图片 3" descr="index_liyue_a.51d061f8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63770"/>
            <a:ext cx="12320905" cy="21494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764030" y="1920240"/>
            <a:ext cx="8792210" cy="1876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6F6257"/>
                </a:solidFill>
                <a:ea typeface="经典长宋简" panose="02010609000101010101" charset="-122"/>
              </a:rPr>
              <a:t>面向用户类型、需求分析、使用场景、外形、扮演角色、预期功能和交互流程已在初期汇报的</a:t>
            </a:r>
            <a:r>
              <a:rPr lang="en-US" altLang="zh-CN" sz="2800" dirty="0">
                <a:solidFill>
                  <a:srgbClr val="6F6257"/>
                </a:solidFill>
                <a:ea typeface="经典长宋简" panose="02010609000101010101" charset="-122"/>
              </a:rPr>
              <a:t>PPT</a:t>
            </a:r>
            <a:r>
              <a:rPr lang="zh-CN" altLang="en-US" sz="2800" dirty="0">
                <a:solidFill>
                  <a:srgbClr val="6F6257"/>
                </a:solidFill>
                <a:ea typeface="经典长宋简" panose="02010609000101010101" charset="-122"/>
              </a:rPr>
              <a:t>中列出，这里不作赘述。</a:t>
            </a:r>
            <a:endParaRPr lang="en-US" altLang="zh-CN" sz="28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zh-CN" altLang="en-US" sz="3200" dirty="0">
                <a:blipFill>
                  <a:blip r:embed="rId5"/>
                  <a:tile tx="0" ty="0" sx="100000" sy="100000" flip="none" algn="tl"/>
                </a:blipFill>
                <a:ea typeface="经典长宋简" panose="02010609000101010101" charset="-122"/>
              </a:rPr>
              <a:t>本次展示主要展示已经实现的功能和交互流程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140" y="641351"/>
            <a:ext cx="4724400" cy="984250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E65117D-AC1F-010C-33CE-FE96E71C53A8}"/>
              </a:ext>
            </a:extLst>
          </p:cNvPr>
          <p:cNvSpPr txBox="1"/>
          <p:nvPr/>
        </p:nvSpPr>
        <p:spPr>
          <a:xfrm>
            <a:off x="1465163" y="841088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初次使用输入基本信息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50244B-0914-98B1-259D-85B43B54B78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589" y="1726681"/>
            <a:ext cx="6165576" cy="346813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DE64DE2-9910-3324-5E92-6A67AEA0322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204" y="2618992"/>
            <a:ext cx="6165577" cy="346813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140" y="641351"/>
            <a:ext cx="4724400" cy="984250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E65117D-AC1F-010C-33CE-FE96E71C53A8}"/>
              </a:ext>
            </a:extLst>
          </p:cNvPr>
          <p:cNvSpPr txBox="1"/>
          <p:nvPr/>
        </p:nvSpPr>
        <p:spPr>
          <a:xfrm>
            <a:off x="2080716" y="841088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主页和热量信息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FACC0D-9C41-AF40-A837-64F5795EDC0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23" y="1825338"/>
            <a:ext cx="6893858" cy="3877796"/>
          </a:xfrm>
          <a:prstGeom prst="rect">
            <a:avLst/>
          </a:prstGeom>
        </p:spPr>
      </p:pic>
      <p:pic>
        <p:nvPicPr>
          <p:cNvPr id="6" name="图片 5" descr="liyue_p12_text.72106ead..png">
            <a:extLst>
              <a:ext uri="{FF2B5EF4-FFF2-40B4-BE49-F238E27FC236}">
                <a16:creationId xmlns:a16="http://schemas.microsoft.com/office/drawing/2014/main" id="{32154ECD-6254-24C4-6C35-574A058B1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9365" y="936234"/>
            <a:ext cx="3555553" cy="5287496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9F05A16-59C2-BD5F-75FC-97F93C547404}"/>
              </a:ext>
            </a:extLst>
          </p:cNvPr>
          <p:cNvSpPr txBox="1"/>
          <p:nvPr/>
        </p:nvSpPr>
        <p:spPr>
          <a:xfrm>
            <a:off x="8209536" y="1256269"/>
            <a:ext cx="287520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1.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根据输入的基本信息计算    热量信息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2.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四大功能：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	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食物录入、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	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菜谱推荐、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	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减脂排行、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	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健康打卡</a:t>
            </a:r>
            <a:endParaRPr lang="en-US" altLang="zh-CN" sz="2400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sz="2400" dirty="0">
                <a:solidFill>
                  <a:srgbClr val="6F6257"/>
                </a:solidFill>
                <a:ea typeface="经典长宋简" panose="02010609000101010101" charset="-122"/>
              </a:rPr>
              <a:t>3.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以上四个功能都可以通过</a:t>
            </a:r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语音交互</a:t>
            </a:r>
            <a:r>
              <a:rPr lang="zh-CN" altLang="en-US" sz="2400" dirty="0">
                <a:solidFill>
                  <a:srgbClr val="6F6257"/>
                </a:solidFill>
                <a:ea typeface="经典长宋简" panose="02010609000101010101" charset="-122"/>
              </a:rPr>
              <a:t>的方式进入。机器人会通过语音和画面与用户实时互动。</a:t>
            </a:r>
            <a:endParaRPr lang="zh-CN" altLang="en-US" sz="2800" dirty="0">
              <a:solidFill>
                <a:srgbClr val="6F6257"/>
              </a:solidFill>
              <a:ea typeface="经典长宋简" panose="0201060900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495532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2" y="382867"/>
            <a:ext cx="4724400" cy="984250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E65117D-AC1F-010C-33CE-FE96E71C53A8}"/>
              </a:ext>
            </a:extLst>
          </p:cNvPr>
          <p:cNvSpPr txBox="1"/>
          <p:nvPr/>
        </p:nvSpPr>
        <p:spPr>
          <a:xfrm>
            <a:off x="1190289" y="53553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食物录入（已实现）</a:t>
            </a:r>
          </a:p>
        </p:txBody>
      </p:sp>
      <p:pic>
        <p:nvPicPr>
          <p:cNvPr id="6" name="图片 5" descr="liyue_p12_text.72106ead..png">
            <a:extLst>
              <a:ext uri="{FF2B5EF4-FFF2-40B4-BE49-F238E27FC236}">
                <a16:creationId xmlns:a16="http://schemas.microsoft.com/office/drawing/2014/main" id="{32154ECD-6254-24C4-6C35-574A058B1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050" y="875723"/>
            <a:ext cx="3555553" cy="5287496"/>
          </a:xfrm>
          <a:prstGeom prst="rect">
            <a:avLst/>
          </a:prstGeom>
          <a:ln w="28575" cmpd="sng">
            <a:noFill/>
            <a:prstDash val="solid"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743CE9B-ADFD-D05C-7A50-36C6CBABE83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528" y="1180128"/>
            <a:ext cx="4322374" cy="265964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6579AC-E70A-F2A5-D118-759530F338DF}"/>
              </a:ext>
            </a:extLst>
          </p:cNvPr>
          <p:cNvSpPr txBox="1"/>
          <p:nvPr/>
        </p:nvSpPr>
        <p:spPr>
          <a:xfrm>
            <a:off x="7208699" y="1257313"/>
            <a:ext cx="231025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6F6257"/>
                </a:solidFill>
                <a:ea typeface="经典长宋简" panose="02010609000101010101" charset="-122"/>
              </a:rPr>
              <a:t>1.</a:t>
            </a:r>
            <a:r>
              <a:rPr lang="zh-CN" altLang="en-US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用户说：“</a:t>
            </a:r>
            <a:r>
              <a:rPr lang="en-US" altLang="zh-CN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KEEP</a:t>
            </a:r>
            <a:r>
              <a:rPr lang="zh-CN" altLang="en-US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同学，我想要录入一下食物”</a:t>
            </a:r>
            <a:endParaRPr lang="en-US" altLang="zh-CN" dirty="0">
              <a:blipFill>
                <a:blip r:embed="rId4"/>
                <a:tile tx="0" ty="0" sx="100000" sy="100000" flip="none" algn="tl"/>
              </a:blipFill>
              <a:ea typeface="经典长宋简" panose="02010609000101010101" charset="-122"/>
            </a:endParaRPr>
          </a:p>
          <a:p>
            <a:r>
              <a:rPr lang="en-US" altLang="zh-CN" dirty="0">
                <a:solidFill>
                  <a:srgbClr val="6F6257"/>
                </a:solidFill>
                <a:ea typeface="经典长宋简" panose="02010609000101010101" charset="-122"/>
              </a:rPr>
              <a:t>2.</a:t>
            </a:r>
            <a:r>
              <a:rPr lang="zh-CN" altLang="en-US" dirty="0">
                <a:solidFill>
                  <a:srgbClr val="6F6257"/>
                </a:solidFill>
                <a:ea typeface="经典长宋简" panose="02010609000101010101" charset="-122"/>
              </a:rPr>
              <a:t>机器人应声进入食物录入功能，并通过语音提醒用户注意健康饮食、提示录入食物的方式。</a:t>
            </a:r>
            <a:endParaRPr lang="en-US" altLang="zh-CN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dirty="0">
                <a:solidFill>
                  <a:srgbClr val="6F6257"/>
                </a:solidFill>
                <a:ea typeface="经典长宋简" panose="02010609000101010101" charset="-122"/>
              </a:rPr>
              <a:t>3.</a:t>
            </a:r>
            <a:r>
              <a:rPr lang="zh-CN" altLang="en-US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机器人打开腹部的摄像头，用户将食物放在托盘上</a:t>
            </a:r>
            <a:r>
              <a:rPr lang="zh-CN" altLang="en-US" dirty="0">
                <a:solidFill>
                  <a:srgbClr val="6F6257"/>
                </a:solidFill>
                <a:ea typeface="经典长宋简" panose="02010609000101010101" charset="-122"/>
              </a:rPr>
              <a:t>（由于没有实体，应用将打开电脑摄像头）</a:t>
            </a:r>
            <a:endParaRPr lang="en-US" altLang="zh-CN" dirty="0">
              <a:solidFill>
                <a:srgbClr val="6F6257"/>
              </a:solidFill>
              <a:ea typeface="经典长宋简" panose="02010609000101010101" charset="-122"/>
            </a:endParaRPr>
          </a:p>
          <a:p>
            <a:r>
              <a:rPr lang="en-US" altLang="zh-CN" dirty="0">
                <a:solidFill>
                  <a:srgbClr val="6F6257"/>
                </a:solidFill>
                <a:ea typeface="经典长宋简" panose="02010609000101010101" charset="-122"/>
              </a:rPr>
              <a:t>4.</a:t>
            </a:r>
            <a:r>
              <a:rPr lang="zh-CN" altLang="en-US" dirty="0">
                <a:solidFill>
                  <a:srgbClr val="6F6257"/>
                </a:solidFill>
                <a:ea typeface="经典长宋简" panose="02010609000101010101" charset="-122"/>
              </a:rPr>
              <a:t>片刻后会显示食物的信息并给出语音反馈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1A131CE-248D-3886-B7BC-C50F2252E3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289" y="3899588"/>
            <a:ext cx="4410606" cy="278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428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2" y="382867"/>
            <a:ext cx="4724400" cy="984250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E65117D-AC1F-010C-33CE-FE96E71C53A8}"/>
              </a:ext>
            </a:extLst>
          </p:cNvPr>
          <p:cNvSpPr txBox="1"/>
          <p:nvPr/>
        </p:nvSpPr>
        <p:spPr>
          <a:xfrm>
            <a:off x="1190289" y="53553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食物录入功能与交互</a:t>
            </a:r>
          </a:p>
        </p:txBody>
      </p:sp>
      <p:pic>
        <p:nvPicPr>
          <p:cNvPr id="6" name="图片 5" descr="liyue_p12_text.72106ead..png">
            <a:extLst>
              <a:ext uri="{FF2B5EF4-FFF2-40B4-BE49-F238E27FC236}">
                <a16:creationId xmlns:a16="http://schemas.microsoft.com/office/drawing/2014/main" id="{32154ECD-6254-24C4-6C35-574A058B1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050" y="875723"/>
            <a:ext cx="3555553" cy="5287496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6579AC-E70A-F2A5-D118-759530F338DF}"/>
              </a:ext>
            </a:extLst>
          </p:cNvPr>
          <p:cNvSpPr txBox="1"/>
          <p:nvPr/>
        </p:nvSpPr>
        <p:spPr>
          <a:xfrm>
            <a:off x="7133334" y="1765606"/>
            <a:ext cx="2501484" cy="3390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spc="300" dirty="0">
                <a:solidFill>
                  <a:srgbClr val="6F6257"/>
                </a:solidFill>
                <a:ea typeface="经典长宋简" panose="02010609000101010101" charset="-122"/>
              </a:rPr>
              <a:t>机器人</a:t>
            </a:r>
            <a:r>
              <a:rPr lang="zh-CN" altLang="en-US" sz="2000" dirty="0">
                <a:solidFill>
                  <a:srgbClr val="6F6257"/>
                </a:solidFill>
                <a:ea typeface="经典长宋简" panose="02010609000101010101" charset="-122"/>
              </a:rPr>
              <a:t>录入食物后，会</a:t>
            </a:r>
            <a:r>
              <a:rPr lang="zh-CN" altLang="en-US" sz="20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计算今日还能摄入的热量</a:t>
            </a:r>
            <a:r>
              <a:rPr lang="zh-CN" altLang="en-US" sz="2000" dirty="0">
                <a:solidFill>
                  <a:srgbClr val="6F6257"/>
                </a:solidFill>
                <a:ea typeface="经典长宋简" panose="02010609000101010101" charset="-122"/>
              </a:rPr>
              <a:t>，如果热量减少为零，或录入的食物热量超过摄入热量，则机器人会提示热量超标，</a:t>
            </a:r>
            <a:r>
              <a:rPr lang="zh-CN" altLang="en-US" sz="20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提醒用户减少热量摄入以达到减脂的目的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780A25-AECA-4E30-C9EF-35AE0D320A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766" y="2115093"/>
            <a:ext cx="5531000" cy="345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635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11" y="0"/>
            <a:ext cx="12192000" cy="6921500"/>
          </a:xfrm>
          <a:prstGeom prst="rect">
            <a:avLst/>
          </a:prstGeom>
        </p:spPr>
      </p:pic>
      <p:pic>
        <p:nvPicPr>
          <p:cNvPr id="11" name="图片 10" descr="liyue_p12_text.72106ead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1" y="382867"/>
            <a:ext cx="4838869" cy="984250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E65117D-AC1F-010C-33CE-FE96E71C53A8}"/>
              </a:ext>
            </a:extLst>
          </p:cNvPr>
          <p:cNvSpPr txBox="1"/>
          <p:nvPr/>
        </p:nvSpPr>
        <p:spPr>
          <a:xfrm>
            <a:off x="871529" y="582604"/>
            <a:ext cx="48429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其他功能（实现了</a:t>
            </a:r>
            <a:r>
              <a:rPr lang="en-US" altLang="zh-CN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demo</a:t>
            </a:r>
            <a:r>
              <a:rPr lang="zh-CN" altLang="en-US" sz="3200" dirty="0">
                <a:blipFill>
                  <a:blip r:embed="rId4"/>
                  <a:tile tx="0" ty="0" sx="100000" sy="100000" flip="none" algn="tl"/>
                </a:blipFill>
                <a:ea typeface="经典长宋简" panose="02010609000101010101" charset="-122"/>
              </a:rPr>
              <a:t>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FEC84A-0423-FDA8-939E-B9D04AB58E4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35" y="1566854"/>
            <a:ext cx="3838786" cy="21593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745F0FC-C40B-818C-E10A-C49F8EAD49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520" y="1566854"/>
            <a:ext cx="3838785" cy="215931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A88FD6D-D0E7-76B7-908A-2E964942D47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305" y="1566855"/>
            <a:ext cx="3838785" cy="2159316"/>
          </a:xfrm>
          <a:prstGeom prst="rect">
            <a:avLst/>
          </a:prstGeom>
        </p:spPr>
      </p:pic>
      <p:pic>
        <p:nvPicPr>
          <p:cNvPr id="14" name="图片 13" descr="liyue_p12_text.72106ead..png">
            <a:extLst>
              <a:ext uri="{FF2B5EF4-FFF2-40B4-BE49-F238E27FC236}">
                <a16:creationId xmlns:a16="http://schemas.microsoft.com/office/drawing/2014/main" id="{AA4AB56B-744E-B4E1-3549-ECAA9D69A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86" y="4190259"/>
            <a:ext cx="10615847" cy="1629978"/>
          </a:xfrm>
          <a:prstGeom prst="rect">
            <a:avLst/>
          </a:prstGeom>
          <a:ln w="28575" cmpd="sng">
            <a:noFill/>
            <a:prstDash val="solid"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B9FC86E-C9BC-D732-0CE8-8CD5B6FF1B34}"/>
              </a:ext>
            </a:extLst>
          </p:cNvPr>
          <p:cNvSpPr txBox="1"/>
          <p:nvPr/>
        </p:nvSpPr>
        <p:spPr>
          <a:xfrm>
            <a:off x="1191048" y="4805193"/>
            <a:ext cx="9930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6F6257"/>
                </a:solidFill>
                <a:ea typeface="经典长宋简" panose="02010609000101010101" charset="-122"/>
              </a:rPr>
              <a:t>食谱推荐、好友排名、健康打卡等功能都能通过语音的方式进入，具体的功能暂未实现</a:t>
            </a:r>
          </a:p>
        </p:txBody>
      </p:sp>
    </p:spTree>
    <p:extLst>
      <p:ext uri="{BB962C8B-B14F-4D97-AF65-F5344CB8AC3E}">
        <p14:creationId xmlns:p14="http://schemas.microsoft.com/office/powerpoint/2010/main" val="160567598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liyue_p2_text.b180fb51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8835"/>
            <a:ext cx="12192000" cy="2073910"/>
          </a:xfrm>
          <a:prstGeom prst="rect">
            <a:avLst/>
          </a:prstGeom>
        </p:spPr>
      </p:pic>
      <p:pic>
        <p:nvPicPr>
          <p:cNvPr id="4" name="图片 3" descr="liyue_p6_bg.deb1d28c.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680" y="3200400"/>
            <a:ext cx="7315200" cy="3657600"/>
          </a:xfrm>
          <a:prstGeom prst="rect">
            <a:avLst/>
          </a:prstGeom>
        </p:spPr>
      </p:pic>
      <p:pic>
        <p:nvPicPr>
          <p:cNvPr id="5" name="图片 4" descr="修正狗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835" y="2758440"/>
            <a:ext cx="3538220" cy="33356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666365" y="2484755"/>
            <a:ext cx="672465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感</a:t>
            </a:r>
            <a:r>
              <a:rPr lang="en-US" altLang="zh-CN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谢</a:t>
            </a:r>
            <a:r>
              <a:rPr lang="en-US" altLang="zh-CN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观</a:t>
            </a:r>
            <a:r>
              <a:rPr lang="en-US" altLang="zh-CN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看</a:t>
            </a:r>
            <a:r>
              <a:rPr lang="en-US" altLang="zh-CN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 </a:t>
            </a:r>
            <a:r>
              <a:rPr lang="zh-CN" altLang="en-US" sz="8000">
                <a:blipFill>
                  <a:blip r:embed="rId5"/>
                  <a:tile tx="0" ty="0" sx="100000" sy="100000" flip="none" algn="tl"/>
                </a:blipFill>
                <a:latin typeface="华文中宋" panose="02010600040101010101" charset="-122"/>
                <a:ea typeface="华文中宋" panose="02010600040101010101" charset="-122"/>
                <a:cs typeface="华文中宋" panose="02010600040101010101" charset="-122"/>
              </a:rPr>
              <a:t>！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IyMDUzYzhjMGEyZTY4ZDc0MWFlODk1NzYxZTRhMjUifQ=="/>
  <p:tag name="KSO_WPP_MARK_KEY" val="3b5a1d64-fd8c-4a23-a9f5-a749b783f84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292</Words>
  <Application>Microsoft Office PowerPoint</Application>
  <PresentationFormat>宽屏</PresentationFormat>
  <Paragraphs>24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华文中宋</vt:lpstr>
      <vt:lpstr>经典长宋简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刘宙海</dc:creator>
  <cp:lastModifiedBy>范 周喆</cp:lastModifiedBy>
  <cp:revision>19</cp:revision>
  <dcterms:created xsi:type="dcterms:W3CDTF">2022-10-13T02:56:00Z</dcterms:created>
  <dcterms:modified xsi:type="dcterms:W3CDTF">2023-02-27T09:12:34Z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E47AE5EA3E5B4D518D07AA505C9A834B</vt:lpwstr>
  </property>
  <property fmtid="{D5CDD505-2E9C-101B-9397-08002B2CF9AE}" pid="3" name="KSOProductBuildVer">
    <vt:lpwstr>2052-11.1.0.13703</vt:lpwstr>
  </property>
</Properties>
</file>

<file path=docProps/thumbnail.jpeg>
</file>